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94677"/>
  </p:normalViewPr>
  <p:slideViewPr>
    <p:cSldViewPr>
      <p:cViewPr varScale="1">
        <p:scale>
          <a:sx n="72" d="100"/>
          <a:sy n="72" d="100"/>
        </p:scale>
        <p:origin x="192" y="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1A099-A8EB-4BD8-B203-2FA00BDC4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42A6D5-F487-422F-80D3-AB6D8F14B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DFC14-40EF-4F26-A54D-543E63EF5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F8A0A-A796-4237-B50E-A15057042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C6611-E3F5-4B5E-A46E-9DABD5E9B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D67E5-B1AD-4B7B-BC79-1C9BC39629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527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1AE5D-E93B-4A9D-8298-51FEC5705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C457E9-A130-4A4A-99BB-A9F49102B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E1662-B7C3-4D12-A48E-3DA5DA5FC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3FB7E-D482-417A-953C-E8BBEEE8F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35331-8ECC-44A7-8DEB-08B0C41C0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E48F0-49C2-4208-A9B0-A6A4DFAD60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300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AE2260-79E3-414A-83D7-3BD8C2DF34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D45F36-C15E-4600-9B8B-EA3BAE6194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E5526-9EE4-4C2A-A95A-28E766D6E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DCCC3-15BB-4965-BDE0-52745373C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D205C-62B7-4AF4-AA47-2AA849D0D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AAAD2-CD82-4686-8D83-976F1BC011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811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63E14-6396-4B4D-8E4C-67D18D998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780F9-051A-4454-85B9-F50A0490E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946F5-3D0D-4D11-83EF-76C14E44A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D9D72-0E20-42AC-AD53-AA628A809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C038D-95E2-44AF-8687-B1462B2B4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B0194-1426-4464-950E-B97CAAC0FC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2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A9194-6D3E-491F-B596-C93DA5DE2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C846F-1E5B-4C88-939C-0924F1BD8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02648-B9F2-4D8B-A172-304A118D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03FC1-4CD8-47C5-8E98-65A7178F8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C802A-B268-4EC1-A959-CCC492436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76AB-2107-4841-95BF-9251C417C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73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688D0-8F43-4611-B008-A74026401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8BE86-F979-4532-8260-5751604D3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35EC58-259C-4A56-880B-6D1FDE706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A14B6-D6FD-44AD-8CB8-25293095C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5C1428-74AE-42C5-A011-61FFBF84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BBD21-46E4-4744-992C-B2C6EBE21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53804-5693-4822-907F-BCF9D95317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376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FBC38-D65D-4072-B4C4-8B1316FCE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F08AC-D9BA-4B4B-9E4B-48C9F6955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D33053-42E8-4569-BB2F-6C0CD6965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F9E391-D6E1-4473-A188-AAD93E1A50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346F15-C3A4-41A0-9817-C1319DFB2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8D3C24-EE33-4871-8B9C-B66144E16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AB7024-6C35-4F6E-80DD-12FDF26F0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384D2D-EA23-4B89-B485-08AF4C6EE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8F335-648A-4B4B-A9F6-3B88EE329D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00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C4F8B-289B-414C-8721-E70A400F0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AD09B5-098A-4184-BFA3-8B81A441A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6031E6-BB66-4D8B-B96C-F4C55AC54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2AA062-F2E4-490A-B508-6F5F33BC5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E6CA1-9BD8-483C-BE08-BAA31C6DF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488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1350BA-5B30-4421-9474-FE06884A3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11E297-F5F8-4B55-A959-79C7D47D0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273D7B-6E99-44B2-9CFE-5B6A7D203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6CF63-B776-4FF2-A731-CBC3E65981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03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BBBAE-9F45-404A-AE1D-38A3C2EB7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3A753-E267-4616-868F-7EB109FE7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869787-24DC-4FC1-9EB4-C77E4439B4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48C65-6B16-43AD-87B9-5BA0E8B0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DE4CC-295A-4897-B2C8-BF07AA402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7EE7C-F36D-4AD7-BBD7-FA67F6587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AD05E-D4DD-48CD-A891-32F26B3BCF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93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0E6D0-817C-4B6E-B7F0-185CAB0B2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721CF1-E3F0-453C-8E05-1067A23BE6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C2ABF1-1C40-42BA-BAF4-715CB47D8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A6D93-E095-42A1-875D-3BFAFF9FC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0BE87-DF8D-4C1E-B9F1-D6CFC7D2D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C9FD3-F89B-4294-B4C9-FE338B24E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3BA9D-97BC-49C6-B251-81965C219B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57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CE4EBE7-5366-402D-ABD5-FC395B7B5D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B27659B-2871-4551-83ED-1BCC16F0C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15E18B7-66E8-4DD7-8518-01B1148785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FAF1CE1-0873-49ED-81B9-0BC5D8479FA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54C3E9C-E5C3-4564-802A-01036341F4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D841EBA-B943-46B1-897D-6C1E8E21C16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D865539-1980-470B-8DF0-A4BFEBE1A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768" y="1054100"/>
            <a:ext cx="3854450" cy="474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NZ" altLang="en-US" sz="3400" dirty="0">
                <a:solidFill>
                  <a:schemeClr val="bg1"/>
                </a:solidFill>
              </a:rPr>
              <a:t>E </a:t>
            </a:r>
            <a:r>
              <a:rPr lang="en-NZ" altLang="en-US" sz="3400" dirty="0" err="1">
                <a:solidFill>
                  <a:schemeClr val="bg1"/>
                </a:solidFill>
              </a:rPr>
              <a:t>Ihowā</a:t>
            </a:r>
            <a:r>
              <a:rPr lang="en-NZ" altLang="en-US" sz="3400" dirty="0">
                <a:solidFill>
                  <a:schemeClr val="bg1"/>
                </a:solidFill>
              </a:rPr>
              <a:t> </a:t>
            </a:r>
            <a:r>
              <a:rPr lang="en-NZ" altLang="en-US" sz="3400" dirty="0" err="1">
                <a:solidFill>
                  <a:schemeClr val="bg1"/>
                </a:solidFill>
              </a:rPr>
              <a:t>Atua</a:t>
            </a:r>
            <a:r>
              <a:rPr lang="en-NZ" altLang="en-US" sz="3400" dirty="0">
                <a:solidFill>
                  <a:schemeClr val="bg1"/>
                </a:solidFill>
              </a:rPr>
              <a:t>,</a:t>
            </a:r>
          </a:p>
          <a:p>
            <a:r>
              <a:rPr lang="en-NZ" altLang="en-US" sz="3400" dirty="0">
                <a:solidFill>
                  <a:schemeClr val="bg1"/>
                </a:solidFill>
              </a:rPr>
              <a:t>O </a:t>
            </a:r>
            <a:r>
              <a:rPr lang="en-NZ" altLang="en-US" sz="3400" dirty="0" err="1">
                <a:solidFill>
                  <a:schemeClr val="bg1"/>
                </a:solidFill>
              </a:rPr>
              <a:t>ngā</a:t>
            </a:r>
            <a:r>
              <a:rPr lang="en-NZ" altLang="en-US" sz="3400" dirty="0">
                <a:solidFill>
                  <a:schemeClr val="bg1"/>
                </a:solidFill>
              </a:rPr>
              <a:t> iwi </a:t>
            </a:r>
            <a:r>
              <a:rPr lang="en-NZ" altLang="en-US" sz="3400" dirty="0" err="1">
                <a:solidFill>
                  <a:schemeClr val="bg1"/>
                </a:solidFill>
              </a:rPr>
              <a:t>mātou</a:t>
            </a:r>
            <a:r>
              <a:rPr lang="en-NZ" altLang="en-US" sz="3400" dirty="0">
                <a:solidFill>
                  <a:schemeClr val="bg1"/>
                </a:solidFill>
              </a:rPr>
              <a:t> </a:t>
            </a:r>
            <a:r>
              <a:rPr lang="en-NZ" altLang="en-US" sz="3400" dirty="0" err="1">
                <a:solidFill>
                  <a:schemeClr val="bg1"/>
                </a:solidFill>
              </a:rPr>
              <a:t>rā</a:t>
            </a:r>
            <a:endParaRPr lang="en-NZ" altLang="en-US" sz="3400" dirty="0">
              <a:solidFill>
                <a:schemeClr val="bg1"/>
              </a:solidFill>
            </a:endParaRPr>
          </a:p>
          <a:p>
            <a:r>
              <a:rPr lang="en-NZ" altLang="en-US" sz="3400" dirty="0" err="1">
                <a:solidFill>
                  <a:schemeClr val="bg1"/>
                </a:solidFill>
              </a:rPr>
              <a:t>āta</a:t>
            </a:r>
            <a:r>
              <a:rPr lang="en-NZ" altLang="en-US" sz="3400" dirty="0">
                <a:solidFill>
                  <a:schemeClr val="bg1"/>
                </a:solidFill>
              </a:rPr>
              <a:t> </a:t>
            </a:r>
            <a:r>
              <a:rPr lang="en-NZ" altLang="en-US" sz="3400" dirty="0" err="1">
                <a:solidFill>
                  <a:schemeClr val="bg1"/>
                </a:solidFill>
              </a:rPr>
              <a:t>whakarongona</a:t>
            </a:r>
            <a:r>
              <a:rPr lang="en-NZ" altLang="en-US" sz="3400" dirty="0">
                <a:solidFill>
                  <a:schemeClr val="bg1"/>
                </a:solidFill>
              </a:rPr>
              <a:t>;</a:t>
            </a:r>
          </a:p>
          <a:p>
            <a:r>
              <a:rPr lang="en-NZ" altLang="en-US" sz="3400" dirty="0">
                <a:solidFill>
                  <a:schemeClr val="bg1"/>
                </a:solidFill>
              </a:rPr>
              <a:t>Me aroha </a:t>
            </a:r>
            <a:r>
              <a:rPr lang="en-NZ" altLang="en-US" sz="3400" dirty="0" err="1">
                <a:solidFill>
                  <a:schemeClr val="bg1"/>
                </a:solidFill>
              </a:rPr>
              <a:t>noa</a:t>
            </a:r>
            <a:endParaRPr lang="en-NZ" altLang="en-US" sz="3400" dirty="0">
              <a:solidFill>
                <a:schemeClr val="bg1"/>
              </a:solidFill>
            </a:endParaRPr>
          </a:p>
          <a:p>
            <a:r>
              <a:rPr lang="en-NZ" altLang="en-US" sz="3400" dirty="0">
                <a:solidFill>
                  <a:schemeClr val="bg1"/>
                </a:solidFill>
              </a:rPr>
              <a:t>Kia </a:t>
            </a:r>
            <a:r>
              <a:rPr lang="en-NZ" altLang="en-US" sz="3400" dirty="0" err="1">
                <a:solidFill>
                  <a:schemeClr val="bg1"/>
                </a:solidFill>
              </a:rPr>
              <a:t>hua</a:t>
            </a:r>
            <a:r>
              <a:rPr lang="en-NZ" altLang="en-US" sz="3400" dirty="0">
                <a:solidFill>
                  <a:schemeClr val="bg1"/>
                </a:solidFill>
              </a:rPr>
              <a:t> </a:t>
            </a:r>
            <a:r>
              <a:rPr lang="en-NZ" altLang="en-US" sz="3400" dirty="0" err="1">
                <a:solidFill>
                  <a:schemeClr val="bg1"/>
                </a:solidFill>
              </a:rPr>
              <a:t>ko</a:t>
            </a:r>
            <a:r>
              <a:rPr lang="en-NZ" altLang="en-US" sz="3400" dirty="0">
                <a:solidFill>
                  <a:schemeClr val="bg1"/>
                </a:solidFill>
              </a:rPr>
              <a:t> </a:t>
            </a:r>
            <a:r>
              <a:rPr lang="en-NZ" altLang="en-US" sz="3400" dirty="0" err="1">
                <a:solidFill>
                  <a:schemeClr val="bg1"/>
                </a:solidFill>
              </a:rPr>
              <a:t>te</a:t>
            </a:r>
            <a:r>
              <a:rPr lang="en-NZ" altLang="en-US" sz="3400" dirty="0">
                <a:solidFill>
                  <a:schemeClr val="bg1"/>
                </a:solidFill>
              </a:rPr>
              <a:t> </a:t>
            </a:r>
            <a:r>
              <a:rPr lang="en-NZ" altLang="en-US" sz="3400" dirty="0" err="1">
                <a:solidFill>
                  <a:schemeClr val="bg1"/>
                </a:solidFill>
              </a:rPr>
              <a:t>pai</a:t>
            </a:r>
            <a:r>
              <a:rPr lang="en-NZ" altLang="en-US" sz="3400" dirty="0">
                <a:solidFill>
                  <a:schemeClr val="bg1"/>
                </a:solidFill>
              </a:rPr>
              <a:t>;</a:t>
            </a:r>
          </a:p>
          <a:p>
            <a:r>
              <a:rPr lang="en-NZ" altLang="en-US" sz="3400" dirty="0">
                <a:solidFill>
                  <a:schemeClr val="bg1"/>
                </a:solidFill>
              </a:rPr>
              <a:t>Kia tau </a:t>
            </a:r>
            <a:r>
              <a:rPr lang="en-NZ" altLang="en-US" sz="3400" dirty="0" err="1">
                <a:solidFill>
                  <a:schemeClr val="bg1"/>
                </a:solidFill>
              </a:rPr>
              <a:t>tō</a:t>
            </a:r>
            <a:r>
              <a:rPr lang="en-NZ" altLang="en-US" sz="3400" dirty="0">
                <a:solidFill>
                  <a:schemeClr val="bg1"/>
                </a:solidFill>
              </a:rPr>
              <a:t> </a:t>
            </a:r>
            <a:r>
              <a:rPr lang="en-NZ" altLang="en-US" sz="3400" dirty="0" err="1">
                <a:solidFill>
                  <a:schemeClr val="bg1"/>
                </a:solidFill>
              </a:rPr>
              <a:t>atawhai</a:t>
            </a:r>
            <a:r>
              <a:rPr lang="en-NZ" altLang="en-US" sz="3400" dirty="0">
                <a:solidFill>
                  <a:schemeClr val="bg1"/>
                </a:solidFill>
              </a:rPr>
              <a:t>;</a:t>
            </a:r>
          </a:p>
          <a:p>
            <a:r>
              <a:rPr lang="en-NZ" altLang="en-US" sz="3400" dirty="0" err="1">
                <a:solidFill>
                  <a:schemeClr val="bg1"/>
                </a:solidFill>
              </a:rPr>
              <a:t>Manaakitia</a:t>
            </a:r>
            <a:r>
              <a:rPr lang="en-NZ" altLang="en-US" sz="3400" dirty="0">
                <a:solidFill>
                  <a:schemeClr val="bg1"/>
                </a:solidFill>
              </a:rPr>
              <a:t> </a:t>
            </a:r>
            <a:r>
              <a:rPr lang="en-NZ" altLang="en-US" sz="3400" dirty="0" err="1">
                <a:solidFill>
                  <a:schemeClr val="bg1"/>
                </a:solidFill>
              </a:rPr>
              <a:t>mai</a:t>
            </a:r>
            <a:endParaRPr lang="en-NZ" altLang="en-US" sz="3400" dirty="0">
              <a:solidFill>
                <a:schemeClr val="bg1"/>
              </a:solidFill>
            </a:endParaRPr>
          </a:p>
          <a:p>
            <a:r>
              <a:rPr lang="en-NZ" altLang="en-US" sz="3400" dirty="0">
                <a:solidFill>
                  <a:schemeClr val="bg1"/>
                </a:solidFill>
              </a:rPr>
              <a:t>Aotearoa </a:t>
            </a:r>
          </a:p>
          <a:p>
            <a:endParaRPr lang="en-NZ" altLang="en-US" sz="3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45321DF6-791E-4493-9467-F86D39897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664" y="1124744"/>
            <a:ext cx="6500813" cy="423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400" dirty="0">
                <a:solidFill>
                  <a:schemeClr val="bg1"/>
                </a:solidFill>
              </a:rPr>
              <a:t>God of Nations at Thy feet,</a:t>
            </a:r>
            <a:br>
              <a:rPr lang="en-US" altLang="en-US" sz="3400" dirty="0">
                <a:solidFill>
                  <a:schemeClr val="bg1"/>
                </a:solidFill>
              </a:rPr>
            </a:br>
            <a:r>
              <a:rPr lang="en-US" altLang="en-US" sz="3400" dirty="0">
                <a:solidFill>
                  <a:schemeClr val="bg1"/>
                </a:solidFill>
              </a:rPr>
              <a:t>In the bonds of love we meet,</a:t>
            </a:r>
            <a:br>
              <a:rPr lang="en-US" altLang="en-US" sz="3400" dirty="0">
                <a:solidFill>
                  <a:schemeClr val="bg1"/>
                </a:solidFill>
              </a:rPr>
            </a:br>
            <a:r>
              <a:rPr lang="en-US" altLang="en-US" sz="3400" dirty="0">
                <a:solidFill>
                  <a:schemeClr val="bg1"/>
                </a:solidFill>
              </a:rPr>
              <a:t>Hear our voices, we entreat,</a:t>
            </a:r>
            <a:br>
              <a:rPr lang="en-US" altLang="en-US" sz="3400" dirty="0">
                <a:solidFill>
                  <a:schemeClr val="bg1"/>
                </a:solidFill>
              </a:rPr>
            </a:br>
            <a:r>
              <a:rPr lang="en-US" altLang="en-US" sz="3400" dirty="0">
                <a:solidFill>
                  <a:schemeClr val="bg1"/>
                </a:solidFill>
              </a:rPr>
              <a:t>God defend our free land.</a:t>
            </a:r>
            <a:br>
              <a:rPr lang="en-US" altLang="en-US" sz="3400" dirty="0">
                <a:solidFill>
                  <a:schemeClr val="bg1"/>
                </a:solidFill>
              </a:rPr>
            </a:br>
            <a:r>
              <a:rPr lang="en-US" altLang="en-US" sz="3400" dirty="0">
                <a:solidFill>
                  <a:schemeClr val="bg1"/>
                </a:solidFill>
              </a:rPr>
              <a:t>Guard Pacific's triple star</a:t>
            </a:r>
            <a:br>
              <a:rPr lang="en-US" altLang="en-US" sz="3400" dirty="0">
                <a:solidFill>
                  <a:schemeClr val="bg1"/>
                </a:solidFill>
              </a:rPr>
            </a:br>
            <a:r>
              <a:rPr lang="en-US" altLang="en-US" sz="3400" dirty="0">
                <a:solidFill>
                  <a:schemeClr val="bg1"/>
                </a:solidFill>
              </a:rPr>
              <a:t>From the shafts of strife and war,</a:t>
            </a:r>
            <a:br>
              <a:rPr lang="en-US" altLang="en-US" sz="3400" dirty="0">
                <a:solidFill>
                  <a:schemeClr val="bg1"/>
                </a:solidFill>
              </a:rPr>
            </a:br>
            <a:r>
              <a:rPr lang="en-US" altLang="en-US" sz="3400" dirty="0">
                <a:solidFill>
                  <a:schemeClr val="bg1"/>
                </a:solidFill>
              </a:rPr>
              <a:t>Make her praises heard afar,</a:t>
            </a:r>
            <a:br>
              <a:rPr lang="en-US" altLang="en-US" sz="3400" dirty="0">
                <a:solidFill>
                  <a:schemeClr val="bg1"/>
                </a:solidFill>
              </a:rPr>
            </a:br>
            <a:r>
              <a:rPr lang="en-US" altLang="en-US" sz="3400" dirty="0">
                <a:solidFill>
                  <a:schemeClr val="bg1"/>
                </a:solidFill>
              </a:rPr>
              <a:t>God defend New Zealand.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BB4A189-BEF7-4E5F-829A-421C20606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8495" y="1124744"/>
            <a:ext cx="6665913" cy="423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NZ" altLang="en-US" sz="3400" dirty="0">
                <a:solidFill>
                  <a:schemeClr val="bg1"/>
                </a:solidFill>
              </a:rPr>
              <a:t>Men of every creed and race,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Gather here before Thy face,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Asking Thee to bless this place,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God defend our free land.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From dissension, envy, hate,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And corruption guard our State,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Make our country good and great,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God defend New Zealand.</a:t>
            </a:r>
            <a:endParaRPr lang="en-US" altLang="en-US" sz="3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D8E4DF1-A349-4D95-8908-6DA932D1D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616" y="1052736"/>
            <a:ext cx="721995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NZ" altLang="en-US" sz="3600" dirty="0">
                <a:solidFill>
                  <a:schemeClr val="bg1"/>
                </a:solidFill>
              </a:rPr>
              <a:t>Peace, not war, shall be our boast,</a:t>
            </a:r>
            <a:br>
              <a:rPr lang="en-NZ" altLang="en-US" sz="3600" dirty="0">
                <a:solidFill>
                  <a:schemeClr val="bg1"/>
                </a:solidFill>
              </a:rPr>
            </a:br>
            <a:r>
              <a:rPr lang="en-NZ" altLang="en-US" sz="3600" dirty="0">
                <a:solidFill>
                  <a:schemeClr val="bg1"/>
                </a:solidFill>
              </a:rPr>
              <a:t>But, should foes assail our coast,</a:t>
            </a:r>
            <a:br>
              <a:rPr lang="en-NZ" altLang="en-US" sz="3600" dirty="0">
                <a:solidFill>
                  <a:schemeClr val="bg1"/>
                </a:solidFill>
              </a:rPr>
            </a:br>
            <a:r>
              <a:rPr lang="en-NZ" altLang="en-US" sz="3600" dirty="0">
                <a:solidFill>
                  <a:schemeClr val="bg1"/>
                </a:solidFill>
              </a:rPr>
              <a:t>Make us then a mighty host,</a:t>
            </a:r>
            <a:br>
              <a:rPr lang="en-NZ" altLang="en-US" sz="3600" dirty="0">
                <a:solidFill>
                  <a:schemeClr val="bg1"/>
                </a:solidFill>
              </a:rPr>
            </a:br>
            <a:r>
              <a:rPr lang="en-NZ" altLang="en-US" sz="3600" dirty="0">
                <a:solidFill>
                  <a:schemeClr val="bg1"/>
                </a:solidFill>
              </a:rPr>
              <a:t>God defend our free land.</a:t>
            </a:r>
            <a:br>
              <a:rPr lang="en-NZ" altLang="en-US" sz="3600" dirty="0">
                <a:solidFill>
                  <a:schemeClr val="bg1"/>
                </a:solidFill>
              </a:rPr>
            </a:br>
            <a:r>
              <a:rPr lang="en-NZ" altLang="en-US" sz="3600" dirty="0">
                <a:solidFill>
                  <a:schemeClr val="bg1"/>
                </a:solidFill>
              </a:rPr>
              <a:t>Lord of battles in Thy might,</a:t>
            </a:r>
            <a:br>
              <a:rPr lang="en-NZ" altLang="en-US" sz="3600" dirty="0">
                <a:solidFill>
                  <a:schemeClr val="bg1"/>
                </a:solidFill>
              </a:rPr>
            </a:br>
            <a:r>
              <a:rPr lang="en-NZ" altLang="en-US" sz="3600" dirty="0">
                <a:solidFill>
                  <a:schemeClr val="bg1"/>
                </a:solidFill>
              </a:rPr>
              <a:t>Put our enemies to flight,</a:t>
            </a:r>
            <a:br>
              <a:rPr lang="en-NZ" altLang="en-US" sz="3600" dirty="0">
                <a:solidFill>
                  <a:schemeClr val="bg1"/>
                </a:solidFill>
              </a:rPr>
            </a:br>
            <a:r>
              <a:rPr lang="en-NZ" altLang="en-US" sz="3600" dirty="0">
                <a:solidFill>
                  <a:schemeClr val="bg1"/>
                </a:solidFill>
              </a:rPr>
              <a:t>Let our cause be just and right,</a:t>
            </a:r>
            <a:br>
              <a:rPr lang="en-NZ" altLang="en-US" sz="3600" dirty="0">
                <a:solidFill>
                  <a:schemeClr val="bg1"/>
                </a:solidFill>
              </a:rPr>
            </a:br>
            <a:r>
              <a:rPr lang="en-NZ" altLang="en-US" sz="3600" dirty="0">
                <a:solidFill>
                  <a:schemeClr val="bg1"/>
                </a:solidFill>
              </a:rPr>
              <a:t>God defend New Zealand.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3597441-FAE5-4943-A025-436E044FF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640" y="1124744"/>
            <a:ext cx="6988175" cy="423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NZ" altLang="en-US" sz="3400" dirty="0">
                <a:solidFill>
                  <a:schemeClr val="bg1"/>
                </a:solidFill>
              </a:rPr>
              <a:t>Let our love for Thee increase,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May Thy blessings never cease,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Give us plenty, give us peace,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God defend our free land.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From dishonour and from shame,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Guard our country's spotless name,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Crown her with immortal fame,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God defend New Zealand.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29CC9B1-821F-487B-B6F2-67D52BBBF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664" y="1136968"/>
            <a:ext cx="6424613" cy="423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NZ" altLang="en-US" sz="3400" dirty="0">
                <a:solidFill>
                  <a:schemeClr val="bg1"/>
                </a:solidFill>
              </a:rPr>
              <a:t>May our mountains ever be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Freedom's ramparts on the sea,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Make us faithful unto Thee,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God defend our free land.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Guide her in the nations' van,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Preaching love and truth to man,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Working out Thy glorious plan,</a:t>
            </a:r>
            <a:br>
              <a:rPr lang="en-NZ" altLang="en-US" sz="3400" dirty="0">
                <a:solidFill>
                  <a:schemeClr val="bg1"/>
                </a:solidFill>
              </a:rPr>
            </a:br>
            <a:r>
              <a:rPr lang="en-NZ" altLang="en-US" sz="3400" dirty="0">
                <a:solidFill>
                  <a:schemeClr val="bg1"/>
                </a:solidFill>
              </a:rPr>
              <a:t>God defend New Zealand.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65</Words>
  <Application>Microsoft Macintosh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Maxim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Roshan Allpress</dc:creator>
  <cp:lastModifiedBy>Roshan Allpress</cp:lastModifiedBy>
  <cp:revision>7</cp:revision>
  <dcterms:created xsi:type="dcterms:W3CDTF">2005-01-12T04:57:38Z</dcterms:created>
  <dcterms:modified xsi:type="dcterms:W3CDTF">2019-03-15T21:58:24Z</dcterms:modified>
</cp:coreProperties>
</file>